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8" r:id="rId5"/>
    <p:sldId id="258" r:id="rId6"/>
    <p:sldId id="259" r:id="rId7"/>
    <p:sldId id="260" r:id="rId8"/>
    <p:sldId id="269" r:id="rId9"/>
    <p:sldId id="261" r:id="rId10"/>
    <p:sldId id="262" r:id="rId11"/>
    <p:sldId id="263" r:id="rId12"/>
    <p:sldId id="264" r:id="rId13"/>
    <p:sldId id="270" r:id="rId14"/>
    <p:sldId id="265" r:id="rId15"/>
    <p:sldId id="266" r:id="rId16"/>
    <p:sldId id="267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76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33754" y="277837"/>
            <a:ext cx="11324492" cy="63023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774C6-6FC2-4CF4-A577-90C5ED52AC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15D61-55E5-460A-BEC7-E8900B705A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433711"/>
            <a:ext cx="12192000" cy="1744394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76068" y="759655"/>
            <a:ext cx="738664" cy="1308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油画</a:t>
            </a:r>
            <a:endParaRPr lang="zh-CN" altLang="en-US" sz="36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76068" y="759655"/>
            <a:ext cx="0" cy="130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897945" y="2598003"/>
            <a:ext cx="6977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企业产品介绍</a:t>
            </a:r>
            <a:r>
              <a:rPr lang="en-US" altLang="zh-CN" sz="48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PPT</a:t>
            </a:r>
            <a:r>
              <a:rPr lang="zh-CN" altLang="en-US" sz="48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模板</a:t>
            </a:r>
            <a:endParaRPr lang="zh-CN" altLang="en-US" sz="48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76092" y="3784209"/>
            <a:ext cx="2039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介绍人：</a:t>
            </a:r>
            <a:r>
              <a:rPr lang="en-US" altLang="zh-CN" sz="20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XXX</a:t>
            </a:r>
            <a:endParaRPr lang="en-US" altLang="zh-CN" sz="20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3754" y="277837"/>
            <a:ext cx="11324492" cy="63023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5371" y="928914"/>
            <a:ext cx="5500915" cy="2307772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5371" y="3621314"/>
            <a:ext cx="5500915" cy="2307772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545942" y="928914"/>
            <a:ext cx="4804230" cy="5000172"/>
            <a:chOff x="6545942" y="928914"/>
            <a:chExt cx="4804230" cy="5000172"/>
          </a:xfrm>
          <a:blipFill>
            <a:blip r:embed="rId1"/>
            <a:stretch>
              <a:fillRect t="-35822" b="-35822"/>
            </a:stretch>
          </a:blipFill>
        </p:grpSpPr>
        <p:sp>
          <p:nvSpPr>
            <p:cNvPr id="4" name="矩形 3"/>
            <p:cNvSpPr/>
            <p:nvPr/>
          </p:nvSpPr>
          <p:spPr>
            <a:xfrm>
              <a:off x="6545942" y="928914"/>
              <a:ext cx="2322287" cy="2307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545942" y="3621314"/>
              <a:ext cx="2322287" cy="2307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027885" y="928914"/>
              <a:ext cx="2322287" cy="2307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027885" y="3621314"/>
              <a:ext cx="2322287" cy="2307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66129" y="1297970"/>
            <a:ext cx="5139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6129" y="3990370"/>
            <a:ext cx="5139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51086" y="290286"/>
            <a:ext cx="3918857" cy="6255657"/>
          </a:xfrm>
          <a:prstGeom prst="rect">
            <a:avLst/>
          </a:prstGeom>
          <a:blipFill>
            <a:blip r:embed="rId1"/>
            <a:srcRect/>
            <a:stretch>
              <a:fillRect l="-6366" r="-63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6058" y="1064007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6058" y="4213607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86055" y="1064007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86055" y="4213607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72" y="3885929"/>
            <a:ext cx="720000" cy="7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301" y="670663"/>
            <a:ext cx="720000" cy="72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3858359"/>
            <a:ext cx="720000" cy="7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670663"/>
            <a:ext cx="720000" cy="72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48343" y="2032000"/>
            <a:ext cx="11843657" cy="72000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02486" y="4730728"/>
            <a:ext cx="7337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9828" y="926943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点击编辑三标题</a:t>
            </a:r>
            <a:endParaRPr lang="zh-CN" altLang="en-US" sz="40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53029" y="2119086"/>
            <a:ext cx="9042400" cy="2394857"/>
          </a:xfrm>
          <a:prstGeom prst="rect">
            <a:avLst/>
          </a:prstGeom>
          <a:blipFill>
            <a:blip r:embed="rId1"/>
            <a:srcRect/>
            <a:stretch>
              <a:fillRect t="-56090" b="-560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6635" y="889317"/>
            <a:ext cx="5079365" cy="50793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4971" y="1901371"/>
            <a:ext cx="4078515" cy="3048000"/>
          </a:xfrm>
          <a:prstGeom prst="rect">
            <a:avLst/>
          </a:prstGeom>
          <a:blipFill>
            <a:blip r:embed="rId2"/>
            <a:stretch>
              <a:fillRect l="-6366" r="-63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74337" y="1490008"/>
            <a:ext cx="4950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74337" y="3379711"/>
            <a:ext cx="4950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67660" y="1132114"/>
            <a:ext cx="10885716" cy="2714172"/>
            <a:chOff x="667660" y="1132114"/>
            <a:chExt cx="10885716" cy="2714172"/>
          </a:xfrm>
          <a:blipFill>
            <a:blip r:embed="rId1"/>
            <a:stretch>
              <a:fillRect l="-6366" r="-6366"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667660" y="1132114"/>
              <a:ext cx="3222172" cy="27141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499432" y="1132114"/>
              <a:ext cx="3222172" cy="27141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331204" y="1132114"/>
              <a:ext cx="3222172" cy="27141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93489" y="4184579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5261" y="4184579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57033" y="4184579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79771" y="3062514"/>
            <a:ext cx="2714172" cy="1938992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62286" y="290286"/>
            <a:ext cx="6850743" cy="6226628"/>
          </a:xfrm>
          <a:prstGeom prst="rect">
            <a:avLst/>
          </a:prstGeom>
          <a:blipFill>
            <a:blip r:embed="rId1"/>
            <a:srcRect/>
            <a:stretch>
              <a:fillRect l="-24832" r="-24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9085" y="748944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9085" y="4170064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761343"/>
            <a:ext cx="6328229" cy="1335314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6686" y="2423886"/>
            <a:ext cx="589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感谢您的观看</a:t>
            </a:r>
            <a:endParaRPr lang="zh-CN" altLang="en-US" sz="48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808" y="5213187"/>
            <a:ext cx="720000" cy="7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22" y="5216544"/>
            <a:ext cx="720000" cy="7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22" y="3869928"/>
            <a:ext cx="720000" cy="7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808" y="3869928"/>
            <a:ext cx="720000" cy="72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40122" y="3983301"/>
            <a:ext cx="269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点击添加联系方式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76808" y="3983301"/>
            <a:ext cx="269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点击添加联系方式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40122" y="5318346"/>
            <a:ext cx="269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点击添加联系方式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76808" y="5318346"/>
            <a:ext cx="269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点击添加联系方式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58265" y="393895"/>
            <a:ext cx="2869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Mu </a:t>
            </a:r>
            <a:r>
              <a:rPr lang="en-US" altLang="zh-CN" sz="4000" dirty="0" err="1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lu</a:t>
            </a:r>
            <a:endParaRPr lang="en-US" altLang="zh-CN" sz="40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  <a:p>
            <a:r>
              <a:rPr lang="zh-CN" altLang="en-US" sz="40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目录</a:t>
            </a:r>
            <a:endParaRPr lang="zh-CN" altLang="en-US" sz="40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42979" y="2096086"/>
            <a:ext cx="7906042" cy="3784209"/>
            <a:chOff x="2142979" y="2096086"/>
            <a:chExt cx="7906042" cy="3784209"/>
          </a:xfrm>
          <a:blipFill>
            <a:blip r:embed="rId1"/>
            <a:stretch>
              <a:fillRect l="-135251" r="-135251"/>
            </a:stretch>
          </a:blipFill>
          <a:effectLst>
            <a:outerShdw blurRad="88900" dist="762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42979" y="2096086"/>
              <a:ext cx="2307101" cy="3784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914314" y="2096086"/>
              <a:ext cx="2307101" cy="3784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741920" y="2096086"/>
              <a:ext cx="2307101" cy="3784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57975" y="2348075"/>
            <a:ext cx="677108" cy="32802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点击编辑一标题</a:t>
            </a:r>
            <a:endParaRPr lang="zh-CN" altLang="en-US" sz="32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29310" y="2348075"/>
            <a:ext cx="677108" cy="32802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点击编辑二标题</a:t>
            </a:r>
            <a:endParaRPr lang="zh-CN" altLang="en-US" sz="32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56916" y="2348075"/>
            <a:ext cx="677108" cy="32802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点击编辑三标题</a:t>
            </a:r>
            <a:endParaRPr lang="zh-CN" altLang="en-US" sz="32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73257" y="1463971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点击编辑一标题</a:t>
            </a:r>
            <a:endParaRPr lang="zh-CN" altLang="en-US" sz="40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6343" y="464457"/>
            <a:ext cx="6030685" cy="5892800"/>
          </a:xfrm>
          <a:prstGeom prst="rect">
            <a:avLst/>
          </a:prstGeom>
          <a:blipFill>
            <a:blip r:embed="rId1"/>
            <a:srcRect/>
            <a:stretch>
              <a:fillRect l="-23226" r="-2322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69200" y="3168578"/>
            <a:ext cx="357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90171" y="1059543"/>
            <a:ext cx="7242629" cy="2090057"/>
          </a:xfrm>
          <a:prstGeom prst="rect">
            <a:avLst/>
          </a:prstGeom>
          <a:blipFill>
            <a:blip r:embed="rId1"/>
            <a:srcRect/>
            <a:stretch>
              <a:fillRect t="-65481" b="-6548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90171" y="3414486"/>
            <a:ext cx="3294743" cy="2090057"/>
          </a:xfrm>
          <a:prstGeom prst="rect">
            <a:avLst/>
          </a:prstGeom>
          <a:blipFill>
            <a:blip r:embed="rId2"/>
            <a:srcRect/>
            <a:stretch>
              <a:fillRect l="-749" r="-7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32800" y="1175657"/>
            <a:ext cx="2569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  <a:p>
            <a:pPr algn="just"/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36457" y="3414486"/>
            <a:ext cx="288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36457" y="4171514"/>
            <a:ext cx="288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36457" y="4928542"/>
            <a:ext cx="288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11485" y="3429000"/>
            <a:ext cx="529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  <a:p>
            <a:pPr algn="just"/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1485" y="4156020"/>
            <a:ext cx="529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  <a:p>
            <a:pPr algn="just"/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11485" y="4904378"/>
            <a:ext cx="529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  <a:p>
            <a:pPr algn="just"/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4457" y="348343"/>
            <a:ext cx="6429829" cy="6110514"/>
          </a:xfrm>
          <a:prstGeom prst="rect">
            <a:avLst/>
          </a:prstGeom>
          <a:blipFill>
            <a:blip r:embed="rId1"/>
            <a:srcRect/>
            <a:stretch>
              <a:fillRect l="652" r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62129" y="1020914"/>
            <a:ext cx="3665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  <a:p>
            <a:pPr algn="just"/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62129" y="2483954"/>
            <a:ext cx="3665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  <a:p>
            <a:pPr algn="just"/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2129" y="4053614"/>
            <a:ext cx="3665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  <a:p>
            <a:pPr algn="just"/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35" y="3758444"/>
            <a:ext cx="720000" cy="7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29" y="2242094"/>
            <a:ext cx="720000" cy="72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64" y="806008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437" y="351692"/>
            <a:ext cx="11183816" cy="4543865"/>
          </a:xfrm>
          <a:prstGeom prst="rect">
            <a:avLst/>
          </a:prstGeom>
          <a:blipFill>
            <a:blip r:embed="rId1"/>
            <a:srcRect/>
            <a:stretch>
              <a:fillRect t="-19224" b="-192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14880" y="5128680"/>
            <a:ext cx="7337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9828" y="926943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点击编辑二标题</a:t>
            </a:r>
            <a:endParaRPr lang="zh-CN" altLang="en-US" sz="40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>
            <a:off x="3526971" y="2467428"/>
            <a:ext cx="5138057" cy="3323771"/>
          </a:xfrm>
          <a:prstGeom prst="triangle">
            <a:avLst/>
          </a:prstGeom>
          <a:blipFill>
            <a:blip r:embed="rId1"/>
            <a:stretch>
              <a:fillRect l="-23226" r="-232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95000" y="5931057"/>
            <a:ext cx="397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rot="3190637">
            <a:off x="5664143" y="3748019"/>
            <a:ext cx="397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8418034">
            <a:off x="2615869" y="3718286"/>
            <a:ext cx="397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6603" y="675249"/>
            <a:ext cx="8182707" cy="5528603"/>
            <a:chOff x="956603" y="675249"/>
            <a:chExt cx="8182707" cy="5528603"/>
          </a:xfrm>
          <a:blipFill>
            <a:blip r:embed="rId1"/>
            <a:stretch>
              <a:fillRect t="-19224" b="-19224"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956603" y="675249"/>
              <a:ext cx="2096087" cy="5528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999913" y="2644726"/>
              <a:ext cx="2096087" cy="35591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043223" y="4529796"/>
              <a:ext cx="2096087" cy="16740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059721" y="675249"/>
            <a:ext cx="6773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2602522"/>
            <a:ext cx="5139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39310" y="4529796"/>
            <a:ext cx="2365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4342" y="391886"/>
            <a:ext cx="9463315" cy="2616200"/>
          </a:xfrm>
          <a:prstGeom prst="rect">
            <a:avLst/>
          </a:prstGeom>
          <a:blipFill>
            <a:blip r:embed="rId1"/>
            <a:srcRect/>
            <a:stretch>
              <a:fillRect t="-63037" b="-630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91771" y="3056679"/>
            <a:ext cx="9608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96571" y="3887676"/>
            <a:ext cx="4775200" cy="2449252"/>
          </a:xfrm>
          <a:prstGeom prst="rect">
            <a:avLst/>
          </a:prstGeom>
          <a:blipFill>
            <a:blip r:embed="rId2"/>
            <a:srcRect/>
            <a:stretch>
              <a:fillRect t="-35822" b="-358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31429" y="4431322"/>
            <a:ext cx="5139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      点击此处进行编辑文本信息；点击此处进行编辑文本信息；点击此处进行编辑文本信息；点击此处进行编辑文本信息；</a:t>
            </a:r>
            <a:endParaRPr lang="zh-CN" altLang="en-US" sz="2400" dirty="0">
              <a:latin typeface="杨任东竹石体-Extralight" panose="02000000000000000000" pitchFamily="2" charset="-122"/>
              <a:ea typeface="杨任东竹石体-Extralight" panose="02000000000000000000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1562</Words>
  <Application>WPS 演示</Application>
  <PresentationFormat>宽屏</PresentationFormat>
  <Paragraphs>100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杨任东竹石体-Extralight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894967064@qq.com</dc:creator>
  <cp:lastModifiedBy>沙皮</cp:lastModifiedBy>
  <cp:revision>8</cp:revision>
  <dcterms:created xsi:type="dcterms:W3CDTF">2019-09-11T08:34:00Z</dcterms:created>
  <dcterms:modified xsi:type="dcterms:W3CDTF">2019-11-22T06:25:10Z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